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6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5E144-52CC-4007-8B8A-D5484B151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836551-28D7-4F2E-812E-67680415BC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7F9B9-4139-4C52-B6B9-78561F546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F430F-34E3-41C9-AC7C-C2FD77B30F8A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9CCEB-A452-4DBC-8026-17F46823C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85A42-E4E6-4969-8ABE-930CAFB3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3138C-B32E-49AC-AA2F-0D156B49E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05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13161-02AE-42A9-8FB1-48D36CBD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76585B-A31B-42E7-B6A3-38F3B8928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59772-38BF-4368-A6E9-8E33A01D4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F430F-34E3-41C9-AC7C-C2FD77B30F8A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A0853-6593-4A80-B758-30C2E87EE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1F567-7A6C-4631-A9D1-8B2F4B7A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3138C-B32E-49AC-AA2F-0D156B49E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51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1F5E10-A86F-492B-BBE0-4CE01263C5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D55D8-E49F-47CA-96E6-F7D43DB032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9DF44-D553-40A0-91CC-14D1CA63E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F430F-34E3-41C9-AC7C-C2FD77B30F8A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D22BB-82D3-4040-AE86-E1904C777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15E7-00BC-4AD3-BE2F-84E4A8A2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3138C-B32E-49AC-AA2F-0D156B49E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28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935F-0702-4661-8427-631FF43BE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C1AB4-1930-4209-A104-0754265B2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5ACA1-D020-4E53-91F3-9EF5A0DF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F430F-34E3-41C9-AC7C-C2FD77B30F8A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B6672-AB05-430C-B64B-2BFA1AB9F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AC31-A560-4781-A9D6-B7831AE1F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3138C-B32E-49AC-AA2F-0D156B49E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91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F5D2A-7061-4274-A00C-359FA3B5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17FE7-A04A-4987-8307-72609510E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897CB-2313-49EA-82C0-C9E8BD13F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F430F-34E3-41C9-AC7C-C2FD77B30F8A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DCF4E-00B4-4F2F-A820-8BCD0C231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9A3F-4D6B-45E0-B840-30E534DD8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3138C-B32E-49AC-AA2F-0D156B49E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47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6486C-6278-4E59-9F82-3142AB5AF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F43E4-8589-42F6-AF5E-F2735DE089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6AC97-CC0B-4083-8CF7-A50237F83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DD1ED-C15A-43BB-9BBC-33B674C8C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F430F-34E3-41C9-AC7C-C2FD77B30F8A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0F2EF9-BF14-4CBD-9859-62B7FC319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AC1F6-D4B6-48A1-BD92-651B646FC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3138C-B32E-49AC-AA2F-0D156B49E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47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033F8-BE97-4B6F-8F9E-25D410FF2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61B59-2D16-4864-9929-18997151F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15674-6960-4112-B84F-EE9309916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2B2FF3-15CA-4C01-A04B-4CA4C8B09F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B08BD-76E5-4693-BCC8-64C23D76D2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9E4902-A3AC-4659-A2E2-E2F731A05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F430F-34E3-41C9-AC7C-C2FD77B30F8A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1443A9-9A0A-4B31-BF42-52CD2D4A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738E33-D4B6-46F3-AEF5-2F9362D8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3138C-B32E-49AC-AA2F-0D156B49E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08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BA976-6844-47CF-B6E1-90B9803E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9857E0-8198-4C6C-B08B-708E228BF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F430F-34E3-41C9-AC7C-C2FD77B30F8A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E1E904-E2F8-4B7E-8857-2069D2207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F1CDA-08EF-450A-B48B-B3870476C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3138C-B32E-49AC-AA2F-0D156B49E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0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D575C5-BBE3-48FC-ABD3-892E60D8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F430F-34E3-41C9-AC7C-C2FD77B30F8A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F88E78-1063-4250-BA9D-2546611A2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A4331-9219-4379-A089-345D6050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3138C-B32E-49AC-AA2F-0D156B49E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640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A138D-32A1-40C2-9953-5C35050D4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D8E19-374A-425F-8B94-4CC2E03BA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2180D-8FC3-4D2F-8819-AC17C8236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28B73-96A3-4AAA-803E-B7589EA41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F430F-34E3-41C9-AC7C-C2FD77B30F8A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36E7E-D505-441C-A74E-5EC596F02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A96A9-3FB8-47E5-9B37-D69A5148C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3138C-B32E-49AC-AA2F-0D156B49E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46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E22FC-A589-401C-A110-A023B94A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13F8DC-2AB1-4EBD-A560-87F062E4B7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D7FB34-C696-4244-BD4A-66A4FB2CC7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64F69-FF6C-4ED8-92DF-C93381DD5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F430F-34E3-41C9-AC7C-C2FD77B30F8A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D552C-6B89-4D36-8D01-CC7A53E9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D5E5C-20D0-4947-A3E0-5E93B8FE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3138C-B32E-49AC-AA2F-0D156B49E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507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841EF0-78AD-4099-9BD1-E22AAE3BE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3363A-E207-4FCA-963A-7719ACA5C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A1CB9-2926-48AE-B44D-2B523CE22E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F430F-34E3-41C9-AC7C-C2FD77B30F8A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71476-BCBE-41CF-8DA3-4B3431FC3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B54E0-25B5-44D7-A37B-7FFADB35D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3138C-B32E-49AC-AA2F-0D156B49E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62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F298A9-8793-44D0-A838-51222DBD2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34" t="36237" r="54266" b="44403"/>
          <a:stretch/>
        </p:blipFill>
        <p:spPr>
          <a:xfrm>
            <a:off x="3374325" y="163480"/>
            <a:ext cx="5923570" cy="25003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302F07-8040-4998-8B08-8F971404F4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61" t="34058" r="64130" b="40290"/>
          <a:stretch/>
        </p:blipFill>
        <p:spPr>
          <a:xfrm>
            <a:off x="188844" y="163480"/>
            <a:ext cx="3051313" cy="25003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7735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A4722-C2C3-47E3-8C32-768F29ACA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61" t="46377" r="47011" b="33043"/>
          <a:stretch/>
        </p:blipFill>
        <p:spPr>
          <a:xfrm>
            <a:off x="3419060" y="153540"/>
            <a:ext cx="7501146" cy="25003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8F30EA-027B-4906-81D0-CCE161B95E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61" t="34058" r="64130" b="40290"/>
          <a:stretch/>
        </p:blipFill>
        <p:spPr>
          <a:xfrm>
            <a:off x="208722" y="153541"/>
            <a:ext cx="3051313" cy="25003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C878CE-FC2E-49A6-9B72-47D53B09C1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24" t="41594" r="52473" b="37536"/>
          <a:stretch/>
        </p:blipFill>
        <p:spPr>
          <a:xfrm>
            <a:off x="3369364" y="2953887"/>
            <a:ext cx="6198860" cy="25003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712E07-91E9-45F8-AA36-CDCD1371A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61" t="34058" r="64130" b="40290"/>
          <a:stretch/>
        </p:blipFill>
        <p:spPr>
          <a:xfrm>
            <a:off x="208722" y="2953887"/>
            <a:ext cx="3051313" cy="25003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3430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4FC657-4E8D-403C-87EC-347619446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61" t="49031" r="51413" b="29131"/>
          <a:stretch/>
        </p:blipFill>
        <p:spPr>
          <a:xfrm>
            <a:off x="3501224" y="139147"/>
            <a:ext cx="6172673" cy="25003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82AFE2-2E00-4993-953F-784A444B49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61" t="34058" r="64130" b="40290"/>
          <a:stretch/>
        </p:blipFill>
        <p:spPr>
          <a:xfrm>
            <a:off x="308113" y="139148"/>
            <a:ext cx="3051313" cy="25003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BBCDFB-AEFE-4324-B4EB-3F0A5140F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61" t="34058" r="64130" b="40290"/>
          <a:stretch/>
        </p:blipFill>
        <p:spPr>
          <a:xfrm>
            <a:off x="308113" y="2939494"/>
            <a:ext cx="3051313" cy="25003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2F00A6-4881-4CBF-B712-4B7016A179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34" t="37247" r="51577" b="36811"/>
          <a:stretch/>
        </p:blipFill>
        <p:spPr>
          <a:xfrm>
            <a:off x="3501223" y="2929555"/>
            <a:ext cx="5245211" cy="25104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6919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AE5FCE-A5A9-4943-8CBE-E39AD5606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2" t="44638" r="50924" b="38840"/>
          <a:stretch/>
        </p:blipFill>
        <p:spPr>
          <a:xfrm>
            <a:off x="3499357" y="188843"/>
            <a:ext cx="6639517" cy="20077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EDBE94-19E8-4BE8-98B0-65FF63B9A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61" t="34058" r="64130" b="40290"/>
          <a:stretch/>
        </p:blipFill>
        <p:spPr>
          <a:xfrm>
            <a:off x="258417" y="188843"/>
            <a:ext cx="3051313" cy="25003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2097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9BBA56-BFDC-4E8D-A718-2898DEF46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1" t="1251" r="3564" b="1984"/>
          <a:stretch/>
        </p:blipFill>
        <p:spPr>
          <a:xfrm>
            <a:off x="337930" y="208722"/>
            <a:ext cx="4572000" cy="57249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1438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</cp:revision>
  <dcterms:created xsi:type="dcterms:W3CDTF">2022-07-15T09:11:39Z</dcterms:created>
  <dcterms:modified xsi:type="dcterms:W3CDTF">2022-07-15T09:17:43Z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2022-07-15T09:11:39Z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eed610c0-3015-4972-b565-a8fd4cdf33d2</vt:lpwstr>
  </property>
  <property fmtid="{D5CDD505-2E9C-101B-9397-08002B2CF9AE}" pid="8" name="MSIP_Label_19540963-e559-4020-8a90-fe8a502c2801_ContentBits">
    <vt:lpwstr>0</vt:lpwstr>
  </property>
</Properties>
</file>